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swa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y-are-GPUs-well-suited-to-deep-learning" TargetMode="External"/><Relationship Id="rId3" Type="http://schemas.openxmlformats.org/officeDocument/2006/relationships/hyperlink" Target="https://www.analyticsvidhya.com/blog/2017/05/gpus-necessary-for-deep-learning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c7ac8015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c7ac8015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recognize *any* pattern. A network can implement *any* input output function. Can do anything that a turing machine 1937 can do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7ac8015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7ac8015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7ac8015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c7ac8015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Arrogant comments: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embryo of an electronic computer that [the Navy] expects will be able to walk, talk, see, write, reproduce itself and be conscious of its existence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7ac8015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7ac8015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c7ac8015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c7ac8015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7ac8015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7ac8015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7ac8015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c7ac8015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c7d6227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c7d6227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c6617fbd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c6617fbd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c6617fbd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c6617fbd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c6617fbd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c6617fbd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c7d6227e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c7d6227e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c6617fbd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c6617fbd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c6617fb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c6617fb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converges to global optimum in O(n^2) with iterative minimization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c7d6227e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c7d6227e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c6617fbd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c6617fbd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c6617fbd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c6617fbd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https://www.quora.com/Why-are-GPUs-well-suited-to-deep-learning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https://www.analyticsvidhya.com/blog/2017/05/gpus-necessary-for-deep-learning/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6617fbd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6617fbd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c6617fbd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c6617fbd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c7d6227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c7d6227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6617fbd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6617fbd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6617fb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6617fb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c7d6227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c7d6227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c7d6227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c7d6227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c7d6227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c7d6227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c7d6227e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c7d6227e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c6617fbd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c6617fbd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c7d6227e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c7d6227e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c6617fbd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c6617fbd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c6617fb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c6617fb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c6617fbd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c6617fbd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c6617fbd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c6617fbd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c6617fbd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c6617fbd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7ac801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c7ac801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c6617fb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c6617fb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 by Cajal, many inputs one output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is700dl.com" TargetMode="External"/><Relationship Id="rId4" Type="http://schemas.openxmlformats.org/officeDocument/2006/relationships/hyperlink" Target="https://piazza.com/class/jqmuszskv4u68h" TargetMode="External"/><Relationship Id="rId5" Type="http://schemas.openxmlformats.org/officeDocument/2006/relationships/hyperlink" Target="https://canvas.upenn.edu/courses/14411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700-004: Lecture 1W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Deep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1/16/19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McCullochs - Pitts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00" y="1080325"/>
            <a:ext cx="315783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7241800" y="4049625"/>
            <a:ext cx="13500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1943: Also,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Inhibitory input of strength \infty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Retinal physiology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36787" r="-6" t="16415"/>
          <a:stretch/>
        </p:blipFill>
        <p:spPr>
          <a:xfrm>
            <a:off x="1416725" y="1310100"/>
            <a:ext cx="3220675" cy="31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7241800" y="4049625"/>
            <a:ext cx="13500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1950: Kuffler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Retinal physiology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Rosenblatt’s perceptron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3700"/>
            <a:ext cx="4207900" cy="23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050" y="1755425"/>
            <a:ext cx="1936475" cy="23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learning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randomly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output error positive, lower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and Wiesel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5" y="1613844"/>
            <a:ext cx="3842150" cy="254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78" y="1613850"/>
            <a:ext cx="4220598" cy="25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mapping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475" y="1170125"/>
            <a:ext cx="57573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Neocognitron Fukushima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6275"/>
            <a:ext cx="3815425" cy="26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7241800" y="4658600"/>
            <a:ext cx="1350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1980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598" y="1533537"/>
            <a:ext cx="3606826" cy="27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 #1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3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6427450" y="3302650"/>
            <a:ext cx="143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Realization of the xor problem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64" name="Google Shape;164;p29"/>
          <p:cNvCxnSpPr/>
          <p:nvPr/>
        </p:nvCxnSpPr>
        <p:spPr>
          <a:xfrm flipH="1" rot="10800000">
            <a:off x="6790975" y="2575725"/>
            <a:ext cx="355800" cy="69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1970, there was a huge problem with neural nets.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They couldn't solve any problem that wasn't linearly separable.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Backpropagation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principle of automatic differentiation.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float operation performed by a computer at some level involves: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Elementary binary operators (+, - , x, /)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Elementary functions (sin x, cos x, e^x, etc.)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94" y="2548544"/>
            <a:ext cx="4587651" cy="24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 Stuff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Resurgence of interest in neural net research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31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4818650" y="3410975"/>
            <a:ext cx="1036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Winter #1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1996, there were 2 huge problems with neural nets.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They couldn't solve any problem that wasn't linearly separable.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Solved by backpropagation and depth.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Backpropagation takes forever to converge!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enough compute power to run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enough labeled data to train the neural net</a:t>
            </a:r>
            <a:endParaRPr/>
          </a:p>
        </p:txBody>
      </p:sp>
      <p:cxnSp>
        <p:nvCxnSpPr>
          <p:cNvPr id="191" name="Google Shape;191;p33"/>
          <p:cNvCxnSpPr/>
          <p:nvPr/>
        </p:nvCxnSpPr>
        <p:spPr>
          <a:xfrm>
            <a:off x="822375" y="1897250"/>
            <a:ext cx="6110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1986, there were 2 huge problems with neural nets.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They couldn't solve any problem that wasn't linearly separable.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Solved by backpropagation and depth.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Backpropagation takes forever to converge!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enough compute power to run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enough labeled data to train the neural net</a:t>
            </a:r>
            <a:endParaRPr/>
          </a:p>
        </p:txBody>
      </p:sp>
      <p:cxnSp>
        <p:nvCxnSpPr>
          <p:cNvPr id="198" name="Google Shape;198;p34"/>
          <p:cNvCxnSpPr/>
          <p:nvPr/>
        </p:nvCxnSpPr>
        <p:spPr>
          <a:xfrm>
            <a:off x="822375" y="1897250"/>
            <a:ext cx="6110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sp>
        <p:nvSpPr>
          <p:cNvPr id="199" name="Google Shape;199;p34"/>
          <p:cNvSpPr/>
          <p:nvPr/>
        </p:nvSpPr>
        <p:spPr>
          <a:xfrm>
            <a:off x="5179575" y="2385125"/>
            <a:ext cx="295800" cy="717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5726175" y="2501225"/>
            <a:ext cx="276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Outclassed by SVM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 #2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6125"/>
            <a:ext cx="8839205" cy="315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the GPU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795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GPUs so good at matrix multiplication?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Much higher bandwidth than CPUs.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Better parallelization.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register memory.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098" y="1803675"/>
            <a:ext cx="4908324" cy="2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5325"/>
            <a:ext cx="28575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2007, there was one huge problem with neural nets.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They couldn't solve any problem that wasn't linearly separable.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Solved by backpropagation and depth.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Backpropagation takes forever to converge!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lphaLcPeriod"/>
            </a:pPr>
            <a:r>
              <a:rPr lang="en">
                <a:solidFill>
                  <a:srgbClr val="FF0000"/>
                </a:solidFill>
              </a:rPr>
              <a:t>Not enough compute power to run the model</a:t>
            </a:r>
            <a:endParaRPr>
              <a:solidFill>
                <a:srgbClr val="FF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Solved by GPU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enough labeled data to train the neural net</a:t>
            </a:r>
            <a:endParaRPr/>
          </a:p>
        </p:txBody>
      </p:sp>
      <p:cxnSp>
        <p:nvCxnSpPr>
          <p:cNvPr id="227" name="Google Shape;227;p38"/>
          <p:cNvCxnSpPr/>
          <p:nvPr/>
        </p:nvCxnSpPr>
        <p:spPr>
          <a:xfrm>
            <a:off x="822375" y="1897250"/>
            <a:ext cx="6110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28" name="Google Shape;228;p38"/>
          <p:cNvCxnSpPr/>
          <p:nvPr/>
        </p:nvCxnSpPr>
        <p:spPr>
          <a:xfrm>
            <a:off x="1263325" y="2749375"/>
            <a:ext cx="3534000" cy="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2004: Google develops MapReduce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2011: Apache releases Hadoop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2012: Apache and Berkeley develop Spark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437800"/>
            <a:ext cx="4387949" cy="24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of the neural net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50" y="1092775"/>
            <a:ext cx="739408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2010s are the decade of domain applications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They couldn't solve any problem that wasn't linearly separable.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Backpropagation takes forever to converge!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Images are too high dimensional!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Variable-length problems cause gradient problems!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is rarely labeled!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Neural nets are uninterpretable!</a:t>
            </a: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868775" y="1379025"/>
            <a:ext cx="6110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49" name="Google Shape;249;p41"/>
          <p:cNvCxnSpPr/>
          <p:nvPr/>
        </p:nvCxnSpPr>
        <p:spPr>
          <a:xfrm>
            <a:off x="814650" y="1697400"/>
            <a:ext cx="4205700" cy="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questions in this course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we decide which problems to tackle with deep learning?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Given a problem setting, how do we determine what model is best?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What’s the best way to implement said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can we best visualize, explain, and justify our findings?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can neuroscience inspire deep learning?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2010s are the decade of domain applications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They couldn't solve any problem that wasn't linearly separable.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Backpropagation takes forever to converge!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Images are too high dimensional!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Convolutions reduce the number of learned weights via a prior.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Encoders learn better representations of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Variable-length problems cause gradient problems!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Solved by the forget-gate.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Data is rarely labeled!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Addressed</a:t>
            </a:r>
            <a:r>
              <a:rPr lang="en"/>
              <a:t> by DQN, SOMs.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Neural nets are uninterpretable!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Addressed by attention.</a:t>
            </a:r>
            <a:endParaRPr/>
          </a:p>
        </p:txBody>
      </p:sp>
      <p:cxnSp>
        <p:nvCxnSpPr>
          <p:cNvPr id="256" name="Google Shape;256;p42"/>
          <p:cNvCxnSpPr/>
          <p:nvPr/>
        </p:nvCxnSpPr>
        <p:spPr>
          <a:xfrm>
            <a:off x="868775" y="1379025"/>
            <a:ext cx="6110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57" name="Google Shape;257;p42"/>
          <p:cNvCxnSpPr/>
          <p:nvPr/>
        </p:nvCxnSpPr>
        <p:spPr>
          <a:xfrm>
            <a:off x="814650" y="1697400"/>
            <a:ext cx="4205700" cy="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58" name="Google Shape;258;p42"/>
          <p:cNvCxnSpPr/>
          <p:nvPr/>
        </p:nvCxnSpPr>
        <p:spPr>
          <a:xfrm>
            <a:off x="814650" y="2027475"/>
            <a:ext cx="3362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59" name="Google Shape;259;p42"/>
          <p:cNvCxnSpPr/>
          <p:nvPr/>
        </p:nvCxnSpPr>
        <p:spPr>
          <a:xfrm>
            <a:off x="814650" y="2821850"/>
            <a:ext cx="4924500" cy="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0"/>
            <a:ext cx="914399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88" y="591701"/>
            <a:ext cx="7323025" cy="39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00" y="1223933"/>
            <a:ext cx="7325000" cy="26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open problems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Extrapolates po</a:t>
            </a:r>
            <a:r>
              <a:rPr lang="en"/>
              <a:t>o</a:t>
            </a:r>
            <a:r>
              <a:rPr lang="en"/>
              <a:t>rly when the dataset is too specialized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Can't transfer between domains easily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Can't be audited easily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Still too data-hungry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many, many more.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"There is almost as much BS being written about a purported impending AI winter as there is around a purported impending AGI explosion." -- Yann Lecun, FAIR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class on Monday (MLK day)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Wednesday: </a:t>
            </a:r>
            <a:r>
              <a:rPr b="1" lang="en"/>
              <a:t>Introduction to PyTorch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 0: due on 1/30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questions covered by other courses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 580, 581: What are the foundations relating vision and computation?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 680: What is the SOTA architecture for _ problem domain in vision?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 530: What are the foundations relating natural language and computation?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 700-001: What is the SOTA architecture for _ problem domain in NLP?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 991: What is the cutting-edge of deep learning research?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we're covering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Fundamentals of Deep Learning (Weeks 1-4)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Computer Vision (Weeks 4-6)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NLP (Weeks 6-7)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Special Topics (Weeks 9-15)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38" y="3295698"/>
            <a:ext cx="5473725" cy="14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materials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Website</a:t>
            </a:r>
            <a:r>
              <a:rPr lang="en"/>
              <a:t> (cis700dl.com)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Piazza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Canvas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Neural Networks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Neuron Doctrine - Santiago Ramon y Cajal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5" y="1090625"/>
            <a:ext cx="6474501" cy="3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7241800" y="4049625"/>
            <a:ext cx="13500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Chick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Cerebellum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Golgi Stain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Nobel: 1906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 are polarized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225" y="1096650"/>
            <a:ext cx="326519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